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0" r:id="rId1"/>
  </p:sldMasterIdLst>
  <p:sldIdLst>
    <p:sldId id="256" r:id="rId2"/>
    <p:sldId id="258" r:id="rId3"/>
    <p:sldId id="257" r:id="rId4"/>
    <p:sldId id="277" r:id="rId5"/>
    <p:sldId id="259" r:id="rId6"/>
    <p:sldId id="260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50"/>
  </p:normalViewPr>
  <p:slideViewPr>
    <p:cSldViewPr snapToGrid="0" snapToObjects="1">
      <p:cViewPr varScale="1">
        <p:scale>
          <a:sx n="104" d="100"/>
          <a:sy n="104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649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33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76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9935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731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580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226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85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02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670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2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67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416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1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96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39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53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156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30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47045-1BAE-524C-9BD3-5B7EEDAD5C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The </a:t>
            </a:r>
            <a:r>
              <a:rPr lang="en-US" sz="8800" dirty="0" err="1"/>
              <a:t>Angkringan</a:t>
            </a:r>
            <a:br>
              <a:rPr lang="en-US" dirty="0"/>
            </a:br>
            <a:r>
              <a:rPr lang="en-US" sz="2400" dirty="0"/>
              <a:t>(traditional recipe application)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EFCC9-D772-0B4B-9FF1-0C89D5172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992014" y="3504975"/>
            <a:ext cx="9755187" cy="892441"/>
          </a:xfrm>
        </p:spPr>
        <p:txBody>
          <a:bodyPr>
            <a:normAutofit/>
          </a:bodyPr>
          <a:lstStyle/>
          <a:p>
            <a:r>
              <a:rPr lang="en-US" sz="1600" dirty="0"/>
              <a:t>I KADE DARMA ( 1981711004 )</a:t>
            </a:r>
          </a:p>
          <a:p>
            <a:r>
              <a:rPr lang="en-US" sz="1600" dirty="0" err="1"/>
              <a:t>Hisyam</a:t>
            </a:r>
            <a:r>
              <a:rPr lang="en-US" sz="1600" dirty="0"/>
              <a:t> </a:t>
            </a:r>
            <a:r>
              <a:rPr lang="en-US" sz="1600" dirty="0" err="1"/>
              <a:t>Rahmawan</a:t>
            </a:r>
            <a:r>
              <a:rPr lang="en-US" sz="1600" dirty="0"/>
              <a:t> </a:t>
            </a:r>
            <a:r>
              <a:rPr lang="en-US" sz="1600" dirty="0" err="1"/>
              <a:t>Suharno</a:t>
            </a:r>
            <a:r>
              <a:rPr lang="en-US" sz="1600" dirty="0"/>
              <a:t> ( 1981711005 )</a:t>
            </a:r>
          </a:p>
        </p:txBody>
      </p:sp>
    </p:spTree>
    <p:extLst>
      <p:ext uri="{BB962C8B-B14F-4D97-AF65-F5344CB8AC3E}">
        <p14:creationId xmlns:p14="http://schemas.microsoft.com/office/powerpoint/2010/main" val="92619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FC74-3C1B-B241-B95B-852165A8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258"/>
            <a:ext cx="10396882" cy="668866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4400" dirty="0"/>
              <a:t>Mockup website admin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427F51-F403-2A42-9AF6-66F3BA55B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34" y="5643153"/>
            <a:ext cx="3604772" cy="4267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LOG HISTORY ADMIN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925B86-F317-1745-B92C-2B1F6C9DA1D5}"/>
              </a:ext>
            </a:extLst>
          </p:cNvPr>
          <p:cNvSpPr txBox="1">
            <a:spLocks/>
          </p:cNvSpPr>
          <p:nvPr/>
        </p:nvSpPr>
        <p:spPr>
          <a:xfrm>
            <a:off x="7328840" y="5643152"/>
            <a:ext cx="3604772" cy="426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SETTING APPS 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0DF22-61A5-9343-9DCD-A97ADCF93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65311"/>
            <a:ext cx="5608320" cy="4277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EEFBA8-EE01-F348-BE04-DD57A2FBD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40" y="1365311"/>
            <a:ext cx="6461760" cy="428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62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FC74-3C1B-B241-B95B-852165A8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258"/>
            <a:ext cx="10396882" cy="668866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4400" dirty="0"/>
              <a:t>Mockup website admin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427F51-F403-2A42-9AF6-66F3BA55B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00" y="5643152"/>
            <a:ext cx="3604772" cy="4267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LIST STAFF / USER ADMIN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925B86-F317-1745-B92C-2B1F6C9DA1D5}"/>
              </a:ext>
            </a:extLst>
          </p:cNvPr>
          <p:cNvSpPr txBox="1">
            <a:spLocks/>
          </p:cNvSpPr>
          <p:nvPr/>
        </p:nvSpPr>
        <p:spPr>
          <a:xfrm>
            <a:off x="7328840" y="5643152"/>
            <a:ext cx="3604772" cy="426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USER DETAIL 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4DD9B-DA98-9B4A-A764-7D34F726E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789"/>
            <a:ext cx="5962037" cy="4232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30F40A-AD07-9143-84BE-4D0BABF53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996" y="1410789"/>
            <a:ext cx="6147003" cy="423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60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FC74-3C1B-B241-B95B-852165A8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258"/>
            <a:ext cx="10396882" cy="668866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4400" dirty="0"/>
              <a:t>Mockup APLIKASI MOBILE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427F51-F403-2A42-9AF6-66F3BA55B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90934"/>
            <a:ext cx="3604772" cy="4267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SPLASH SCREEN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925B86-F317-1745-B92C-2B1F6C9DA1D5}"/>
              </a:ext>
            </a:extLst>
          </p:cNvPr>
          <p:cNvSpPr txBox="1">
            <a:spLocks/>
          </p:cNvSpPr>
          <p:nvPr/>
        </p:nvSpPr>
        <p:spPr>
          <a:xfrm>
            <a:off x="3813779" y="5990934"/>
            <a:ext cx="3604772" cy="426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APLIKASI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1835A-C7BF-7643-BE16-CBAFC36A2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87" y="1034851"/>
            <a:ext cx="2534195" cy="4821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643FC-9261-F94C-ACCA-4AF96D731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213" y="1034851"/>
            <a:ext cx="2631346" cy="4864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EC8FF-EB13-044E-A52D-D2701414B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531" y="1034851"/>
            <a:ext cx="2631346" cy="478653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CA6718-C2AA-D44C-8F86-280AE40012EF}"/>
              </a:ext>
            </a:extLst>
          </p:cNvPr>
          <p:cNvSpPr txBox="1">
            <a:spLocks/>
          </p:cNvSpPr>
          <p:nvPr/>
        </p:nvSpPr>
        <p:spPr>
          <a:xfrm>
            <a:off x="7968818" y="5982224"/>
            <a:ext cx="3604772" cy="426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KATEGORI RESEP</a:t>
            </a:r>
          </a:p>
        </p:txBody>
      </p:sp>
    </p:spTree>
    <p:extLst>
      <p:ext uri="{BB962C8B-B14F-4D97-AF65-F5344CB8AC3E}">
        <p14:creationId xmlns:p14="http://schemas.microsoft.com/office/powerpoint/2010/main" val="756444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FC74-3C1B-B241-B95B-852165A8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258"/>
            <a:ext cx="10396882" cy="668866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4400" dirty="0"/>
              <a:t>Mockup APLIKASI MOBILE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427F51-F403-2A42-9AF6-66F3BA55B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90934"/>
            <a:ext cx="3604772" cy="4267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LOKASI RESEP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925B86-F317-1745-B92C-2B1F6C9DA1D5}"/>
              </a:ext>
            </a:extLst>
          </p:cNvPr>
          <p:cNvSpPr txBox="1">
            <a:spLocks/>
          </p:cNvSpPr>
          <p:nvPr/>
        </p:nvSpPr>
        <p:spPr>
          <a:xfrm>
            <a:off x="3813779" y="5990934"/>
            <a:ext cx="3604772" cy="426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LIST RESEP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1835A-C7BF-7643-BE16-CBAFC36A2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02" y="1034851"/>
            <a:ext cx="2272565" cy="4821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643FC-9261-F94C-ACCA-4AF96D731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526" y="1034851"/>
            <a:ext cx="2292719" cy="4864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EC8FF-EB13-044E-A52D-D2701414B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104" y="98379"/>
            <a:ext cx="2637765" cy="580089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CA6718-C2AA-D44C-8F86-280AE40012EF}"/>
              </a:ext>
            </a:extLst>
          </p:cNvPr>
          <p:cNvSpPr txBox="1">
            <a:spLocks/>
          </p:cNvSpPr>
          <p:nvPr/>
        </p:nvSpPr>
        <p:spPr>
          <a:xfrm>
            <a:off x="8001137" y="5999080"/>
            <a:ext cx="3604772" cy="426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DETAIL RESEP</a:t>
            </a:r>
          </a:p>
        </p:txBody>
      </p:sp>
    </p:spTree>
    <p:extLst>
      <p:ext uri="{BB962C8B-B14F-4D97-AF65-F5344CB8AC3E}">
        <p14:creationId xmlns:p14="http://schemas.microsoft.com/office/powerpoint/2010/main" val="107132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FC74-3C1B-B241-B95B-852165A8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258"/>
            <a:ext cx="10396882" cy="668866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4400" dirty="0"/>
              <a:t>Mockup APLIKASI MOBILE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427F51-F403-2A42-9AF6-66F3BA55B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90934"/>
            <a:ext cx="3604772" cy="4267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LIST EVENT / PROMO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925B86-F317-1745-B92C-2B1F6C9DA1D5}"/>
              </a:ext>
            </a:extLst>
          </p:cNvPr>
          <p:cNvSpPr txBox="1">
            <a:spLocks/>
          </p:cNvSpPr>
          <p:nvPr/>
        </p:nvSpPr>
        <p:spPr>
          <a:xfrm>
            <a:off x="3813779" y="5990934"/>
            <a:ext cx="3604772" cy="426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DETAIL EVENT / PROMO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1835A-C7BF-7643-BE16-CBAFC36A2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02" y="1034852"/>
            <a:ext cx="2272565" cy="48216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643FC-9261-F94C-ACCA-4AF96D731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526" y="936139"/>
            <a:ext cx="2339245" cy="49631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EC8FF-EB13-044E-A52D-D2701414B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104" y="930123"/>
            <a:ext cx="2637765" cy="486694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CA6718-C2AA-D44C-8F86-280AE40012EF}"/>
              </a:ext>
            </a:extLst>
          </p:cNvPr>
          <p:cNvSpPr txBox="1">
            <a:spLocks/>
          </p:cNvSpPr>
          <p:nvPr/>
        </p:nvSpPr>
        <p:spPr>
          <a:xfrm>
            <a:off x="8001137" y="5999080"/>
            <a:ext cx="3604772" cy="426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search</a:t>
            </a:r>
          </a:p>
        </p:txBody>
      </p:sp>
    </p:spTree>
    <p:extLst>
      <p:ext uri="{BB962C8B-B14F-4D97-AF65-F5344CB8AC3E}">
        <p14:creationId xmlns:p14="http://schemas.microsoft.com/office/powerpoint/2010/main" val="2037548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FC74-3C1B-B241-B95B-852165A8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258"/>
            <a:ext cx="10396882" cy="668866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4400" dirty="0"/>
              <a:t>Mockup APLIKASI MOBILE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427F51-F403-2A42-9AF6-66F3BA55B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90934"/>
            <a:ext cx="3604772" cy="4267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login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akun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925B86-F317-1745-B92C-2B1F6C9DA1D5}"/>
              </a:ext>
            </a:extLst>
          </p:cNvPr>
          <p:cNvSpPr txBox="1">
            <a:spLocks/>
          </p:cNvSpPr>
          <p:nvPr/>
        </p:nvSpPr>
        <p:spPr>
          <a:xfrm>
            <a:off x="3813779" y="5990934"/>
            <a:ext cx="3604772" cy="426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register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akun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1835A-C7BF-7643-BE16-CBAFC36A2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02" y="1034852"/>
            <a:ext cx="2272564" cy="48216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643FC-9261-F94C-ACCA-4AF96D731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526" y="936139"/>
            <a:ext cx="2339244" cy="49631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EC8FF-EB13-044E-A52D-D2701414B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844" y="930124"/>
            <a:ext cx="2557358" cy="486694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CA6718-C2AA-D44C-8F86-280AE40012EF}"/>
              </a:ext>
            </a:extLst>
          </p:cNvPr>
          <p:cNvSpPr txBox="1">
            <a:spLocks/>
          </p:cNvSpPr>
          <p:nvPr/>
        </p:nvSpPr>
        <p:spPr>
          <a:xfrm>
            <a:off x="8001137" y="5999080"/>
            <a:ext cx="3604772" cy="426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lupa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password</a:t>
            </a:r>
          </a:p>
        </p:txBody>
      </p:sp>
    </p:spTree>
    <p:extLst>
      <p:ext uri="{BB962C8B-B14F-4D97-AF65-F5344CB8AC3E}">
        <p14:creationId xmlns:p14="http://schemas.microsoft.com/office/powerpoint/2010/main" val="3482121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FC74-3C1B-B241-B95B-852165A8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258"/>
            <a:ext cx="10396882" cy="668866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4400" dirty="0"/>
              <a:t>Mockup APLIKASI MOBILE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427F51-F403-2A42-9AF6-66F3BA55B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90934"/>
            <a:ext cx="3604772" cy="4267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detail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akun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925B86-F317-1745-B92C-2B1F6C9DA1D5}"/>
              </a:ext>
            </a:extLst>
          </p:cNvPr>
          <p:cNvSpPr txBox="1">
            <a:spLocks/>
          </p:cNvSpPr>
          <p:nvPr/>
        </p:nvSpPr>
        <p:spPr>
          <a:xfrm>
            <a:off x="3813779" y="5990934"/>
            <a:ext cx="3604772" cy="426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edit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akun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1835A-C7BF-7643-BE16-CBAFC36A2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02" y="1034853"/>
            <a:ext cx="2272564" cy="4821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643FC-9261-F94C-ACCA-4AF96D731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526" y="936140"/>
            <a:ext cx="2339244" cy="49631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EC8FF-EB13-044E-A52D-D2701414B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567" y="930124"/>
            <a:ext cx="2293911" cy="486694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CA6718-C2AA-D44C-8F86-280AE40012EF}"/>
              </a:ext>
            </a:extLst>
          </p:cNvPr>
          <p:cNvSpPr txBox="1">
            <a:spLocks/>
          </p:cNvSpPr>
          <p:nvPr/>
        </p:nvSpPr>
        <p:spPr>
          <a:xfrm>
            <a:off x="8001137" y="5999080"/>
            <a:ext cx="3604772" cy="426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term &amp; condition</a:t>
            </a:r>
          </a:p>
        </p:txBody>
      </p:sp>
    </p:spTree>
    <p:extLst>
      <p:ext uri="{BB962C8B-B14F-4D97-AF65-F5344CB8AC3E}">
        <p14:creationId xmlns:p14="http://schemas.microsoft.com/office/powerpoint/2010/main" val="2561828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FC74-3C1B-B241-B95B-852165A8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258"/>
            <a:ext cx="10396882" cy="668866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4400" dirty="0"/>
              <a:t>Mockup APLIKASI MOBILE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427F51-F403-2A42-9AF6-66F3BA55B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90934"/>
            <a:ext cx="3604772" cy="4267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about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925B86-F317-1745-B92C-2B1F6C9DA1D5}"/>
              </a:ext>
            </a:extLst>
          </p:cNvPr>
          <p:cNvSpPr txBox="1">
            <a:spLocks/>
          </p:cNvSpPr>
          <p:nvPr/>
        </p:nvSpPr>
        <p:spPr>
          <a:xfrm>
            <a:off x="3813779" y="5990934"/>
            <a:ext cx="3604772" cy="426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my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whislist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1835A-C7BF-7643-BE16-CBAFC36A2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02" y="1034853"/>
            <a:ext cx="2272563" cy="4821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643FC-9261-F94C-ACCA-4AF96D731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526" y="936140"/>
            <a:ext cx="2339243" cy="49631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EC8FF-EB13-044E-A52D-D2701414B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583" y="87166"/>
            <a:ext cx="2575880" cy="581210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CA6718-C2AA-D44C-8F86-280AE40012EF}"/>
              </a:ext>
            </a:extLst>
          </p:cNvPr>
          <p:cNvSpPr txBox="1">
            <a:spLocks/>
          </p:cNvSpPr>
          <p:nvPr/>
        </p:nvSpPr>
        <p:spPr>
          <a:xfrm>
            <a:off x="8001137" y="5999080"/>
            <a:ext cx="3604772" cy="426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add recipe</a:t>
            </a:r>
          </a:p>
        </p:txBody>
      </p:sp>
    </p:spTree>
    <p:extLst>
      <p:ext uri="{BB962C8B-B14F-4D97-AF65-F5344CB8AC3E}">
        <p14:creationId xmlns:p14="http://schemas.microsoft.com/office/powerpoint/2010/main" val="3544058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B4E4A-57EC-1B4D-AD8C-D6038EA62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34" y="4270785"/>
            <a:ext cx="11456894" cy="1103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900" b="1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9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mau</a:t>
            </a:r>
            <a:r>
              <a:rPr lang="en-US" sz="19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masak</a:t>
            </a:r>
            <a:r>
              <a:rPr lang="en-US" sz="19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Masakan</a:t>
            </a:r>
            <a:r>
              <a:rPr lang="en-US" sz="19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tradisional</a:t>
            </a:r>
            <a:r>
              <a:rPr lang="en-US" sz="1900" b="1" i="1" dirty="0">
                <a:latin typeface="Arial" panose="020B0604020202020204" pitchFamily="34" charset="0"/>
                <a:cs typeface="Arial" panose="020B0604020202020204" pitchFamily="34" charset="0"/>
              </a:rPr>
              <a:t> ? </a:t>
            </a:r>
          </a:p>
          <a:p>
            <a:pPr marL="0" indent="0" algn="ctr">
              <a:buNone/>
            </a:pPr>
            <a:r>
              <a:rPr lang="en-US" sz="19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Bingung</a:t>
            </a:r>
            <a:r>
              <a:rPr lang="en-US" sz="19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caranya</a:t>
            </a:r>
            <a:r>
              <a:rPr lang="en-US" sz="1900" b="1" i="1" dirty="0">
                <a:latin typeface="Arial" panose="020B0604020202020204" pitchFamily="34" charset="0"/>
                <a:cs typeface="Arial" panose="020B0604020202020204" pitchFamily="34" charset="0"/>
              </a:rPr>
              <a:t> ? </a:t>
            </a:r>
            <a:r>
              <a:rPr lang="en-US" sz="19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Lihat</a:t>
            </a:r>
            <a:r>
              <a:rPr lang="en-US" sz="1900" b="1" i="1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19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angkringan</a:t>
            </a:r>
            <a:r>
              <a:rPr lang="en-US" sz="19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saja</a:t>
            </a:r>
            <a:r>
              <a:rPr lang="en-US" sz="1900" b="1" i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79D1B-8482-5249-B05E-4025E3AA4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135" y="163398"/>
            <a:ext cx="3507292" cy="369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27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5E695-CC54-6B46-BE6A-DB39C2A2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94" y="5023944"/>
            <a:ext cx="10396882" cy="46091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- </a:t>
            </a:r>
            <a:r>
              <a:rPr lang="en-US" sz="4000" dirty="0" err="1"/>
              <a:t>kEEP</a:t>
            </a:r>
            <a:r>
              <a:rPr lang="en-US" sz="4000" dirty="0"/>
              <a:t> it so simple -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286564-81A1-DF4F-B0DF-831A146B510F}"/>
              </a:ext>
            </a:extLst>
          </p:cNvPr>
          <p:cNvSpPr txBox="1">
            <a:spLocks/>
          </p:cNvSpPr>
          <p:nvPr/>
        </p:nvSpPr>
        <p:spPr>
          <a:xfrm>
            <a:off x="475594" y="1016877"/>
            <a:ext cx="10396882" cy="2903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Sekian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&amp; </a:t>
            </a:r>
          </a:p>
          <a:p>
            <a:pPr algn="ctr"/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05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FE19-443F-D044-A4D5-F1F17AFD9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10" y="0"/>
            <a:ext cx="10396882" cy="1151965"/>
          </a:xfrm>
        </p:spPr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BELAKANG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C8E99-CD90-2046-9AF7-D5BC08B2E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810" y="1223321"/>
            <a:ext cx="11151974" cy="4374292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Masakan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Indonesia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merupakan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pencerminan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beragam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budaya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ciri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khas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tradisional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provinsi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sendiri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ID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Bahkan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orang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ingin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masakan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tradisional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daerah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tertentu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tangannya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sendiri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tanpa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membeli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tempat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makan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. Akan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tetapi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resep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masakan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tradisional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sangat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beragam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provinsi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memang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cari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google /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membeli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buku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memasak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tetapi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kita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mencari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resep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masakan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tradisional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resep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muncul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begitu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beragam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varian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cara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memasaknya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kita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bingung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memilih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begitu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pula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membeli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buku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sekali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varian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ID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berkembangnya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saat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butuhkan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yaang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mampumemberikan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kemudahan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bagi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disaat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ingin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memasak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makanan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tradisional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tanpa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membeli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buku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maupun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searching di google,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terciptalah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resep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masakan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tradisional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bernama</a:t>
            </a:r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 THE ANGKRINGAN”. </a:t>
            </a:r>
          </a:p>
        </p:txBody>
      </p:sp>
    </p:spTree>
    <p:extLst>
      <p:ext uri="{BB962C8B-B14F-4D97-AF65-F5344CB8AC3E}">
        <p14:creationId xmlns:p14="http://schemas.microsoft.com/office/powerpoint/2010/main" val="3344528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9B63-4B0E-7240-B760-31A91C4C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193" y="87590"/>
            <a:ext cx="10396882" cy="880335"/>
          </a:xfrm>
        </p:spPr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tHE</a:t>
            </a:r>
            <a:r>
              <a:rPr lang="en-US" dirty="0"/>
              <a:t> </a:t>
            </a:r>
            <a:r>
              <a:rPr lang="en-US" dirty="0" err="1"/>
              <a:t>aNGKRINGAN</a:t>
            </a:r>
            <a:r>
              <a:rPr lang="en-US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72A0-BC50-FA47-9864-0DD41449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3209" y="1290919"/>
            <a:ext cx="7498079" cy="409866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angkringan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resep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makanan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tradisional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mobile android yang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menghidangkan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segala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resep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makanan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tradisional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Indonesia.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semua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orang di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wilayah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di Indonesia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berpartisipasi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resep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masakan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tradisional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wilayahnya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masing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masing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kita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memberi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rating &amp;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komentar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resep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masakan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juga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terdapat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info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mengenai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event &amp; promo yang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menarik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kita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tahu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resep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baru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promo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baru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notifikasi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kita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37583-1E7A-0C49-B764-660C6D956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" y="1536821"/>
            <a:ext cx="1959723" cy="1592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A5C5B1-B61A-C545-813E-308F99B22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247" y="1677666"/>
            <a:ext cx="1310972" cy="13109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0D8040-41B3-AD40-AE11-C7B8B3A3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26" y="3452478"/>
            <a:ext cx="1366951" cy="1366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E290EC-C5D2-B54E-B713-AC8EE578F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191" y="3245411"/>
            <a:ext cx="1781084" cy="178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55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801920-580B-9B48-9F5D-24271219C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26" y="0"/>
            <a:ext cx="9967491" cy="55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8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DDB7B-0039-FE4E-BF3F-F2E88179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TEKNOLOGI YANG DIGUNAKAN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7537-4B5C-F148-A2A7-94AB0AE63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72046"/>
            <a:ext cx="4176656" cy="4058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</a:p>
          <a:p>
            <a:pPr marL="495300" indent="-217488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lARAVEL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5.8</a:t>
            </a:r>
          </a:p>
          <a:p>
            <a:pPr marL="495300" indent="-217488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Rest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Laravel 5.8</a:t>
            </a:r>
          </a:p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mobile ANDROID</a:t>
            </a:r>
          </a:p>
          <a:p>
            <a:pPr marL="495300" indent="-217488"/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nATIVE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95300" indent="-217488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Retrofit 2.0</a:t>
            </a:r>
          </a:p>
          <a:p>
            <a:pPr marL="495300" indent="-217488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Firebase notification</a:t>
            </a:r>
          </a:p>
          <a:p>
            <a:pPr marL="495300" indent="-217488"/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Mvc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</a:p>
          <a:p>
            <a:pPr marL="495300" indent="-217488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Material design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F276AED-3996-554A-96CE-809699B7E333}"/>
              </a:ext>
            </a:extLst>
          </p:cNvPr>
          <p:cNvSpPr txBox="1">
            <a:spLocks/>
          </p:cNvSpPr>
          <p:nvPr/>
        </p:nvSpPr>
        <p:spPr>
          <a:xfrm>
            <a:off x="5485505" y="1672046"/>
            <a:ext cx="4176656" cy="69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C. Method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oop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yang di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pakai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1066907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FC74-3C1B-B241-B95B-852165A8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258"/>
            <a:ext cx="10396882" cy="668866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4400" dirty="0"/>
              <a:t>RANCANGAN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8BDDF-B345-AC4E-8372-0571ACA1B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7" y="1027611"/>
            <a:ext cx="11234057" cy="583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34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FC74-3C1B-B241-B95B-852165A8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258"/>
            <a:ext cx="10396882" cy="668866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4400" dirty="0"/>
              <a:t>Mockup website 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27175-2F83-0344-B8A4-55EEA4719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446"/>
            <a:ext cx="5547359" cy="4580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0B590-1CCF-E346-B94B-D00A80EC6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447" y="1062446"/>
            <a:ext cx="6495504" cy="458070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427F51-F403-2A42-9AF6-66F3BA55B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34" y="5643153"/>
            <a:ext cx="3604772" cy="4267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Login ADMIN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925B86-F317-1745-B92C-2B1F6C9DA1D5}"/>
              </a:ext>
            </a:extLst>
          </p:cNvPr>
          <p:cNvSpPr txBox="1">
            <a:spLocks/>
          </p:cNvSpPr>
          <p:nvPr/>
        </p:nvSpPr>
        <p:spPr>
          <a:xfrm>
            <a:off x="7328840" y="5643152"/>
            <a:ext cx="3604772" cy="426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Dashboard ADMIN</a:t>
            </a:r>
          </a:p>
        </p:txBody>
      </p:sp>
    </p:spTree>
    <p:extLst>
      <p:ext uri="{BB962C8B-B14F-4D97-AF65-F5344CB8AC3E}">
        <p14:creationId xmlns:p14="http://schemas.microsoft.com/office/powerpoint/2010/main" val="1528696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FC74-3C1B-B241-B95B-852165A8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258"/>
            <a:ext cx="10396882" cy="668866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4400" dirty="0"/>
              <a:t>Mockup website admin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427F51-F403-2A42-9AF6-66F3BA55B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33" y="5643153"/>
            <a:ext cx="4292749" cy="4267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Kategori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resep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ADMIN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925B86-F317-1745-B92C-2B1F6C9DA1D5}"/>
              </a:ext>
            </a:extLst>
          </p:cNvPr>
          <p:cNvSpPr txBox="1">
            <a:spLocks/>
          </p:cNvSpPr>
          <p:nvPr/>
        </p:nvSpPr>
        <p:spPr>
          <a:xfrm>
            <a:off x="7328840" y="5643152"/>
            <a:ext cx="3604772" cy="426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list member 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571BA-7A1C-CB4D-8C7B-D2EBB93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283"/>
            <a:ext cx="5878286" cy="4560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E7834F-E441-FA49-9544-745A83862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9" y="1082283"/>
            <a:ext cx="6237006" cy="456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45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FC74-3C1B-B241-B95B-852165A8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258"/>
            <a:ext cx="10396882" cy="668866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4400" dirty="0"/>
              <a:t>Mockup website admin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427F51-F403-2A42-9AF6-66F3BA55B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34" y="5643153"/>
            <a:ext cx="3604772" cy="4267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LIST RESEP ADMIN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925B86-F317-1745-B92C-2B1F6C9DA1D5}"/>
              </a:ext>
            </a:extLst>
          </p:cNvPr>
          <p:cNvSpPr txBox="1">
            <a:spLocks/>
          </p:cNvSpPr>
          <p:nvPr/>
        </p:nvSpPr>
        <p:spPr>
          <a:xfrm>
            <a:off x="7328840" y="5643152"/>
            <a:ext cx="3604772" cy="426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 RESEP DETAIL 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927B3-13F5-9F4D-83B6-F45AC9436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64916"/>
            <a:ext cx="5738948" cy="43782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7B1706-6DF5-D246-BC26-58E36AB23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135" y="1264916"/>
            <a:ext cx="6358865" cy="437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402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{579E19FF-A70C-344B-AA99-EC72B6044902}tf10001077</Template>
  <TotalTime>452</TotalTime>
  <Words>443</Words>
  <Application>Microsoft Macintosh PowerPoint</Application>
  <PresentationFormat>Widescreen</PresentationFormat>
  <Paragraphs>72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Impact</vt:lpstr>
      <vt:lpstr>Wingdings</vt:lpstr>
      <vt:lpstr>Main Event</vt:lpstr>
      <vt:lpstr>The Angkringan (traditional recipe application)</vt:lpstr>
      <vt:lpstr>lATAR BELAKANG </vt:lpstr>
      <vt:lpstr>aPA iTU tHE aNGKRINGAN ?</vt:lpstr>
      <vt:lpstr>PowerPoint Presentation</vt:lpstr>
      <vt:lpstr>TEKNOLOGI YANG DIGUNAKAN</vt:lpstr>
      <vt:lpstr>RANCANGAN DATABASE</vt:lpstr>
      <vt:lpstr>Mockup website admin</vt:lpstr>
      <vt:lpstr>Mockup website admin</vt:lpstr>
      <vt:lpstr>Mockup website admin</vt:lpstr>
      <vt:lpstr>Mockup website admin</vt:lpstr>
      <vt:lpstr>Mockup website admin</vt:lpstr>
      <vt:lpstr>Mockup APLIKASI MOBILE</vt:lpstr>
      <vt:lpstr>Mockup APLIKASI MOBILE</vt:lpstr>
      <vt:lpstr>Mockup APLIKASI MOBILE</vt:lpstr>
      <vt:lpstr>Mockup APLIKASI MOBILE</vt:lpstr>
      <vt:lpstr>Mockup APLIKASI MOBILE</vt:lpstr>
      <vt:lpstr>Mockup APLIKASI MOBILE</vt:lpstr>
      <vt:lpstr>PowerPoint Presentation</vt:lpstr>
      <vt:lpstr>- kEEP it so simple -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Angkringan (traditional recipe application)</dc:title>
  <dc:creator>Chester Wawan</dc:creator>
  <cp:lastModifiedBy>Microsoft Office User</cp:lastModifiedBy>
  <cp:revision>28</cp:revision>
  <dcterms:created xsi:type="dcterms:W3CDTF">2019-10-07T13:12:53Z</dcterms:created>
  <dcterms:modified xsi:type="dcterms:W3CDTF">2019-10-08T04:59:08Z</dcterms:modified>
</cp:coreProperties>
</file>